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5" r:id="rId21"/>
    <p:sldId id="277" r:id="rId22"/>
    <p:sldId id="284" r:id="rId23"/>
    <p:sldId id="278" r:id="rId24"/>
    <p:sldId id="279" r:id="rId25"/>
    <p:sldId id="280" r:id="rId26"/>
    <p:sldId id="281" r:id="rId27"/>
    <p:sldId id="282" r:id="rId28"/>
    <p:sldId id="283" r:id="rId29"/>
    <p:sldId id="28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38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CC3944-EE68-4456-A2F6-8E38AA0B1FD8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7417A4-544D-4586-9906-CC3F77A6D4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951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Event masking is a technique in IT monitoring and data analysis that involves suppressing or grouping less critical alerts (events) generated by systems downstream from a primary failure, preventing alert storms and focusing attention on the root cause.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7417A4-544D-4586-9906-CC3F77A6D426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3793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B127C-4AAD-2628-9388-53B6619B44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63B19-A329-3D8C-3DAB-CE54808C9D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2AF09-38D6-83AB-B3D4-117E667F4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29511-E58C-E636-A3AA-6EF0F6E4E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4157F-15A9-7430-8025-51A1F19F6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1526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F873-473C-AE6A-9672-2F297EF60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4BEB6B-CDC7-EDF3-DBD8-05FA753D5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9B4D2-02BC-F41C-3537-7E970C779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49490-0A53-0F8D-1C3F-ADF687958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F3E10-92E1-29D7-2D8C-C97216D85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705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CDA60E-1BF0-4DD5-721C-FDFD80C1B6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1B734A-B18F-5080-99EF-15A4D0920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902B8-4EA1-5564-328C-D83FDB7D0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2F67B-621D-ABA4-E8D5-71F17C2F4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9E3CD-A67E-B22E-712C-1B83506B2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3983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12F75-C459-74B8-161C-DAC528390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6C9C5-9E54-41A2-1279-CE5B3549C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FFE2A-5D70-584A-B4DD-D5DF248D5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DC722-9E9B-35BA-2561-112D1DDEF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45543-86EF-0783-5FD7-9F8709C02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0267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8E385-A9A4-BABB-A07C-7A78AE773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1B166-F586-B7D1-17EF-7A1D3FCA6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EA16A-F33A-F263-EB9F-17726F53B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B91F2-8E7B-94A3-3642-7A5320FC6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05665-F7B1-756A-7C1E-4BF13331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6722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50412-935B-DB11-B274-2F5F0A330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1DE04-CC1F-F3A4-9AAD-0E822C4AE4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9EC552-A1D5-5989-0314-03087CADC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7199E-64D5-922C-1DC1-12FB2D023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51F8F-A8AA-B438-8F87-A4FCACC2D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B0C178-4403-371F-480D-EB9E82D80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3652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033F1-6AE7-7F43-B165-08951A306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034564-4089-C0B5-638F-E9FC3079F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ED6E6F-812B-6441-E29C-5CBA2A2FC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A6A31-A38C-F991-98D9-C70770E55F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988BE7-FE19-9C10-800C-64E28CFC0A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D170A7-D2FF-07EF-95BA-62A103D5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00EDE-80A9-A532-5BC6-8D379E760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8D871C-9B20-4F50-0D05-498C2DDE8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8622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72852-DCD5-2B83-0609-A69A94AA7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DB2494-EB77-ABE3-0178-136FA626A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9E69E-5BBF-10B8-044C-38E033349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8A6CE9-BDAD-AE98-656B-E3FA6D34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6608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917D42-12BC-35EB-D729-3ED055FAE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1C7048-D0A9-2119-213F-46CA03900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76B705-460B-B4DF-A2FE-135FFEB2E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5081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E826-660E-4043-EDE8-5A191A2AA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40D4B-CBF4-2F6E-23DE-7CC42022D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6E8188-723C-1F66-38CB-FD49BCFFC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6E63E-D260-DC98-2A96-937F40358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A754C-3B52-17E7-38AB-20225BCA6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0B2B0-3C6B-5AB6-FB6E-70BCE8F13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8815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93573-AD05-9B33-4FF0-5A3712B7F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6B9999-EE9B-4A3A-DB1D-ACB862A3AB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5FCA7-1325-1FFC-A4D3-3FFEA7BC4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A18A3-F1A4-FB40-CDD2-2C3F9D06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35C2D-A8BE-F38A-90C4-BA526C19D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4AF0DE-6FBC-14BB-693F-6D0C4E08A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98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FF8051-0E98-6FDC-76A6-AF5BB1B6A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CDAA-9D6B-42E8-D7C9-778C1E3A9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7D5A8-2724-F2F9-F010-A9C1AC8937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7CA346-BDA5-4189-8D16-42CAED259252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E923A-069B-FA00-CE14-5436D2C4D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4BCDD-9295-920D-34B9-52D18496CF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A31A29-BE35-40B9-9D66-8F9AA191E1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567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3F51F-0F7D-18C0-90BE-A91F7D4020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Network Forensics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564038-CF58-D95A-78B5-52B17192D4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-Saurabh Shrivastava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3062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A9CEEA-20AC-8AEC-3918-DE77B9AE3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25937" cy="686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585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53AC8C-732E-42C8-E27E-D92E38A34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492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413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104B1F-AE02-A3DB-45E7-5A195C2AF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25937" cy="686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984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DE2AD5-475B-1EC7-8082-56DA53B05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-1"/>
            <a:ext cx="9193280" cy="683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373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561A14-1CB6-6878-AFAF-11C3A21AE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167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4B83E0-B7DE-6535-A676-87CC86E29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-1"/>
            <a:ext cx="9193280" cy="683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827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B41D37-1397-0BD0-6929-BE81B47A3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-1"/>
            <a:ext cx="9269480" cy="689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150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7625D9-F5D7-85B0-8625-E1D345C85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14" y="20459"/>
            <a:ext cx="9165772" cy="681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073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70CE0A-60C1-AA7D-1FF7-C57131912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29" y="12363"/>
            <a:ext cx="9231085" cy="686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313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7FA5D3-69D9-F848-8AD1-CBDA19AFB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31086" cy="686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112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A3BC05-6DE8-8642-6C74-C31FDD5B0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15051" cy="685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977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840A2E-2336-5C77-767C-D3F411B6D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1"/>
            <a:ext cx="9198429" cy="68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25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B63F24-FC7A-FA23-B977-B93293196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-6619"/>
            <a:ext cx="9209314" cy="684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83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D47F83-F160-9701-AE5B-CB34AE95E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15051" cy="685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530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4C7B7E-D758-6176-0271-C7F7D2188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09314" cy="684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5810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300324-61B9-5BE8-C9CE-55B9C4BD9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1"/>
            <a:ext cx="9209314" cy="684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87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0CB243-AF07-54D2-A71A-BF8D8891B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584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5F80E6-0872-13B5-00CD-584EDD758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29" y="12363"/>
            <a:ext cx="9209314" cy="684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701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CA97C4-7AEA-1818-961D-27714DAD3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25937" cy="686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276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3FC302-C7D3-0EBF-03A7-212E7E400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198428" cy="684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223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A25A2-B122-17DB-234C-E691D4488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-11927"/>
            <a:ext cx="9231086" cy="686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72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3A6F2F-0817-C6DC-9A68-1262B7B61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43" y="4267"/>
            <a:ext cx="9215051" cy="685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261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9BD4F6-A397-1788-C70C-B10FC09BE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5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34EA4F-20D2-AB15-AB48-407B72ED4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606" y="0"/>
            <a:ext cx="922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5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19679E-A5B2-567D-984D-FD6420DE2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-3831"/>
            <a:ext cx="9209314" cy="684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763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2101B5-8B3C-9FEF-7914-D62B4A940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31086" cy="686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999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35A810-91B0-FC69-3557-8096BDC26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-3830"/>
            <a:ext cx="9225937" cy="686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98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3F129B-667C-298C-44E7-D94F13165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14" y="20459"/>
            <a:ext cx="9220200" cy="685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991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D7CE3FF63BDE499B7C6127612C1189" ma:contentTypeVersion="3" ma:contentTypeDescription="Create a new document." ma:contentTypeScope="" ma:versionID="b1d50bf3e8227c6ccedc98d2027e1848">
  <xsd:schema xmlns:xsd="http://www.w3.org/2001/XMLSchema" xmlns:xs="http://www.w3.org/2001/XMLSchema" xmlns:p="http://schemas.microsoft.com/office/2006/metadata/properties" xmlns:ns2="a9a8899a-d5c5-4f6f-998b-9175d195c5ca" targetNamespace="http://schemas.microsoft.com/office/2006/metadata/properties" ma:root="true" ma:fieldsID="3e9d9e2f554db097e8cce259efa373fc" ns2:_="">
    <xsd:import namespace="a9a8899a-d5c5-4f6f-998b-9175d195c5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a8899a-d5c5-4f6f-998b-9175d195c5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DF8A64-826E-43AD-B8E0-4A1529C89386}"/>
</file>

<file path=customXml/itemProps2.xml><?xml version="1.0" encoding="utf-8"?>
<ds:datastoreItem xmlns:ds="http://schemas.openxmlformats.org/officeDocument/2006/customXml" ds:itemID="{9636ADE6-4BAA-417D-AC58-F8A87C9E0EFF}"/>
</file>

<file path=customXml/itemProps3.xml><?xml version="1.0" encoding="utf-8"?>
<ds:datastoreItem xmlns:ds="http://schemas.openxmlformats.org/officeDocument/2006/customXml" ds:itemID="{72A220E0-4E7E-44DA-B6D7-648561E75BC9}"/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48</Words>
  <Application>Microsoft Office PowerPoint</Application>
  <PresentationFormat>Widescreen</PresentationFormat>
  <Paragraphs>4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Aptos Display</vt:lpstr>
      <vt:lpstr>Arial</vt:lpstr>
      <vt:lpstr>Office Theme</vt:lpstr>
      <vt:lpstr>Network Forensics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Saurabh Shrivastava - [Cyber Security]</dc:creator>
  <cp:lastModifiedBy>Saurabh Shrivastava - [Cyber Security]</cp:lastModifiedBy>
  <cp:revision>6</cp:revision>
  <dcterms:created xsi:type="dcterms:W3CDTF">2025-12-29T04:44:59Z</dcterms:created>
  <dcterms:modified xsi:type="dcterms:W3CDTF">2026-01-05T05:12:43Z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0x0101002BD7CE3FF63BDE499B7C6127612C1189</vt:lpwstr>
  </property>
</Properties>
</file>

<file path=docProps/thumbnail.jpeg>
</file>